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7D197-44B9-4017-9BE4-CFEF08A5B647}" v="32" dt="2025-05-08T13:31:53.6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 Monday" userId="1fd60ffe-f5c4-4bee-bd57-33979fc40697" providerId="ADAL" clId="{0DE7D197-44B9-4017-9BE4-CFEF08A5B647}"/>
    <pc:docChg chg="addSld modSld sldOrd">
      <pc:chgData name="Rachael Monday" userId="1fd60ffe-f5c4-4bee-bd57-33979fc40697" providerId="ADAL" clId="{0DE7D197-44B9-4017-9BE4-CFEF08A5B647}" dt="2025-05-08T13:35:26.768" v="69" actId="1076"/>
      <pc:docMkLst>
        <pc:docMk/>
      </pc:docMkLst>
      <pc:sldChg chg="addSp modSp mod">
        <pc:chgData name="Rachael Monday" userId="1fd60ffe-f5c4-4bee-bd57-33979fc40697" providerId="ADAL" clId="{0DE7D197-44B9-4017-9BE4-CFEF08A5B647}" dt="2025-05-08T10:56:10.221" v="3" actId="14100"/>
        <pc:sldMkLst>
          <pc:docMk/>
          <pc:sldMk cId="4043280584" sldId="257"/>
        </pc:sldMkLst>
        <pc:picChg chg="mod">
          <ac:chgData name="Rachael Monday" userId="1fd60ffe-f5c4-4bee-bd57-33979fc40697" providerId="ADAL" clId="{0DE7D197-44B9-4017-9BE4-CFEF08A5B647}" dt="2025-05-08T10:56:07.048" v="2" actId="1076"/>
          <ac:picMkLst>
            <pc:docMk/>
            <pc:sldMk cId="4043280584" sldId="257"/>
            <ac:picMk id="5" creationId="{12586ADA-1FC3-53F8-734F-287309867EB6}"/>
          </ac:picMkLst>
        </pc:picChg>
        <pc:picChg chg="add mod">
          <ac:chgData name="Rachael Monday" userId="1fd60ffe-f5c4-4bee-bd57-33979fc40697" providerId="ADAL" clId="{0DE7D197-44B9-4017-9BE4-CFEF08A5B647}" dt="2025-05-08T10:56:10.221" v="3" actId="14100"/>
          <ac:picMkLst>
            <pc:docMk/>
            <pc:sldMk cId="4043280584" sldId="257"/>
            <ac:picMk id="7" creationId="{2563A2CC-F1C1-DB8C-9713-915C9ED0CA93}"/>
          </ac:picMkLst>
        </pc:picChg>
      </pc:sldChg>
      <pc:sldChg chg="addSp modSp mod">
        <pc:chgData name="Rachael Monday" userId="1fd60ffe-f5c4-4bee-bd57-33979fc40697" providerId="ADAL" clId="{0DE7D197-44B9-4017-9BE4-CFEF08A5B647}" dt="2025-05-08T10:56:35.592" v="6" actId="1076"/>
        <pc:sldMkLst>
          <pc:docMk/>
          <pc:sldMk cId="3711266775" sldId="258"/>
        </pc:sldMkLst>
        <pc:picChg chg="mod">
          <ac:chgData name="Rachael Monday" userId="1fd60ffe-f5c4-4bee-bd57-33979fc40697" providerId="ADAL" clId="{0DE7D197-44B9-4017-9BE4-CFEF08A5B647}" dt="2025-05-08T10:56:35.592" v="6" actId="1076"/>
          <ac:picMkLst>
            <pc:docMk/>
            <pc:sldMk cId="3711266775" sldId="258"/>
            <ac:picMk id="5" creationId="{58B2D0F5-28C9-9DD5-3C44-0FB0EF504ED6}"/>
          </ac:picMkLst>
        </pc:picChg>
        <pc:picChg chg="add mod">
          <ac:chgData name="Rachael Monday" userId="1fd60ffe-f5c4-4bee-bd57-33979fc40697" providerId="ADAL" clId="{0DE7D197-44B9-4017-9BE4-CFEF08A5B647}" dt="2025-05-08T10:56:33.993" v="5" actId="1076"/>
          <ac:picMkLst>
            <pc:docMk/>
            <pc:sldMk cId="3711266775" sldId="258"/>
            <ac:picMk id="7" creationId="{F9EE86C8-5B62-8C58-79A3-A249BBA992D1}"/>
          </ac:picMkLst>
        </pc:picChg>
      </pc:sldChg>
      <pc:sldChg chg="addSp modSp mod">
        <pc:chgData name="Rachael Monday" userId="1fd60ffe-f5c4-4bee-bd57-33979fc40697" providerId="ADAL" clId="{0DE7D197-44B9-4017-9BE4-CFEF08A5B647}" dt="2025-05-08T10:57:16.353" v="9" actId="1076"/>
        <pc:sldMkLst>
          <pc:docMk/>
          <pc:sldMk cId="1699788442" sldId="259"/>
        </pc:sldMkLst>
        <pc:picChg chg="mod">
          <ac:chgData name="Rachael Monday" userId="1fd60ffe-f5c4-4bee-bd57-33979fc40697" providerId="ADAL" clId="{0DE7D197-44B9-4017-9BE4-CFEF08A5B647}" dt="2025-05-08T10:57:16.353" v="9" actId="1076"/>
          <ac:picMkLst>
            <pc:docMk/>
            <pc:sldMk cId="1699788442" sldId="259"/>
            <ac:picMk id="5" creationId="{9898330B-A935-F87D-CA2D-30A711BE6902}"/>
          </ac:picMkLst>
        </pc:picChg>
        <pc:picChg chg="add mod">
          <ac:chgData name="Rachael Monday" userId="1fd60ffe-f5c4-4bee-bd57-33979fc40697" providerId="ADAL" clId="{0DE7D197-44B9-4017-9BE4-CFEF08A5B647}" dt="2025-05-08T10:57:13.625" v="8" actId="1076"/>
          <ac:picMkLst>
            <pc:docMk/>
            <pc:sldMk cId="1699788442" sldId="259"/>
            <ac:picMk id="7" creationId="{67DABF3E-B90A-AADE-3F90-65B164D4CB6A}"/>
          </ac:picMkLst>
        </pc:picChg>
      </pc:sldChg>
      <pc:sldChg chg="addSp modSp mod">
        <pc:chgData name="Rachael Monday" userId="1fd60ffe-f5c4-4bee-bd57-33979fc40697" providerId="ADAL" clId="{0DE7D197-44B9-4017-9BE4-CFEF08A5B647}" dt="2025-05-08T10:57:41.242" v="12" actId="1076"/>
        <pc:sldMkLst>
          <pc:docMk/>
          <pc:sldMk cId="3774146191" sldId="260"/>
        </pc:sldMkLst>
        <pc:picChg chg="mod">
          <ac:chgData name="Rachael Monday" userId="1fd60ffe-f5c4-4bee-bd57-33979fc40697" providerId="ADAL" clId="{0DE7D197-44B9-4017-9BE4-CFEF08A5B647}" dt="2025-05-08T10:57:19.073" v="10" actId="1076"/>
          <ac:picMkLst>
            <pc:docMk/>
            <pc:sldMk cId="3774146191" sldId="260"/>
            <ac:picMk id="5" creationId="{9B4ADC81-6327-26D4-E707-C6054946AD40}"/>
          </ac:picMkLst>
        </pc:picChg>
        <pc:picChg chg="add mod">
          <ac:chgData name="Rachael Monday" userId="1fd60ffe-f5c4-4bee-bd57-33979fc40697" providerId="ADAL" clId="{0DE7D197-44B9-4017-9BE4-CFEF08A5B647}" dt="2025-05-08T10:57:41.242" v="12" actId="1076"/>
          <ac:picMkLst>
            <pc:docMk/>
            <pc:sldMk cId="3774146191" sldId="260"/>
            <ac:picMk id="7" creationId="{E8D828EB-EF75-634F-C6F7-D2FDB7014197}"/>
          </ac:picMkLst>
        </pc:picChg>
      </pc:sldChg>
      <pc:sldChg chg="addSp modSp mod">
        <pc:chgData name="Rachael Monday" userId="1fd60ffe-f5c4-4bee-bd57-33979fc40697" providerId="ADAL" clId="{0DE7D197-44B9-4017-9BE4-CFEF08A5B647}" dt="2025-05-08T10:58:14.899" v="15" actId="1076"/>
        <pc:sldMkLst>
          <pc:docMk/>
          <pc:sldMk cId="411797121" sldId="261"/>
        </pc:sldMkLst>
        <pc:picChg chg="mod">
          <ac:chgData name="Rachael Monday" userId="1fd60ffe-f5c4-4bee-bd57-33979fc40697" providerId="ADAL" clId="{0DE7D197-44B9-4017-9BE4-CFEF08A5B647}" dt="2025-05-08T10:57:46.714" v="13" actId="1076"/>
          <ac:picMkLst>
            <pc:docMk/>
            <pc:sldMk cId="411797121" sldId="261"/>
            <ac:picMk id="5" creationId="{4D253BFF-6C4E-E6F2-BD8B-A059E6A2127A}"/>
          </ac:picMkLst>
        </pc:picChg>
        <pc:picChg chg="add mod">
          <ac:chgData name="Rachael Monday" userId="1fd60ffe-f5c4-4bee-bd57-33979fc40697" providerId="ADAL" clId="{0DE7D197-44B9-4017-9BE4-CFEF08A5B647}" dt="2025-05-08T10:58:14.899" v="15" actId="1076"/>
          <ac:picMkLst>
            <pc:docMk/>
            <pc:sldMk cId="411797121" sldId="261"/>
            <ac:picMk id="7" creationId="{2AF5CB08-4FB4-2C00-D34F-8862D0B4BD0B}"/>
          </ac:picMkLst>
        </pc:picChg>
      </pc:sldChg>
      <pc:sldChg chg="addSp modSp mod">
        <pc:chgData name="Rachael Monday" userId="1fd60ffe-f5c4-4bee-bd57-33979fc40697" providerId="ADAL" clId="{0DE7D197-44B9-4017-9BE4-CFEF08A5B647}" dt="2025-05-08T10:58:22.561" v="19" actId="1076"/>
        <pc:sldMkLst>
          <pc:docMk/>
          <pc:sldMk cId="1146780828" sldId="262"/>
        </pc:sldMkLst>
        <pc:picChg chg="mod">
          <ac:chgData name="Rachael Monday" userId="1fd60ffe-f5c4-4bee-bd57-33979fc40697" providerId="ADAL" clId="{0DE7D197-44B9-4017-9BE4-CFEF08A5B647}" dt="2025-05-08T10:58:20.722" v="18" actId="1076"/>
          <ac:picMkLst>
            <pc:docMk/>
            <pc:sldMk cId="1146780828" sldId="262"/>
            <ac:picMk id="5" creationId="{41CA825B-232B-5755-6628-B4A9108D08DD}"/>
          </ac:picMkLst>
        </pc:picChg>
        <pc:picChg chg="add mod">
          <ac:chgData name="Rachael Monday" userId="1fd60ffe-f5c4-4bee-bd57-33979fc40697" providerId="ADAL" clId="{0DE7D197-44B9-4017-9BE4-CFEF08A5B647}" dt="2025-05-08T10:58:22.561" v="19" actId="1076"/>
          <ac:picMkLst>
            <pc:docMk/>
            <pc:sldMk cId="1146780828" sldId="262"/>
            <ac:picMk id="7" creationId="{162580FE-9589-2BA1-1970-FE04C76143E6}"/>
          </ac:picMkLst>
        </pc:picChg>
      </pc:sldChg>
      <pc:sldChg chg="addSp modSp mod">
        <pc:chgData name="Rachael Monday" userId="1fd60ffe-f5c4-4bee-bd57-33979fc40697" providerId="ADAL" clId="{0DE7D197-44B9-4017-9BE4-CFEF08A5B647}" dt="2025-05-08T10:58:31.787" v="22" actId="1076"/>
        <pc:sldMkLst>
          <pc:docMk/>
          <pc:sldMk cId="1217012599" sldId="263"/>
        </pc:sldMkLst>
        <pc:picChg chg="mod">
          <ac:chgData name="Rachael Monday" userId="1fd60ffe-f5c4-4bee-bd57-33979fc40697" providerId="ADAL" clId="{0DE7D197-44B9-4017-9BE4-CFEF08A5B647}" dt="2025-05-08T10:58:27.178" v="20" actId="1076"/>
          <ac:picMkLst>
            <pc:docMk/>
            <pc:sldMk cId="1217012599" sldId="263"/>
            <ac:picMk id="5" creationId="{307293C9-4409-21D0-DABB-01BD991D4BD5}"/>
          </ac:picMkLst>
        </pc:picChg>
        <pc:picChg chg="add mod">
          <ac:chgData name="Rachael Monday" userId="1fd60ffe-f5c4-4bee-bd57-33979fc40697" providerId="ADAL" clId="{0DE7D197-44B9-4017-9BE4-CFEF08A5B647}" dt="2025-05-08T10:58:31.787" v="22" actId="1076"/>
          <ac:picMkLst>
            <pc:docMk/>
            <pc:sldMk cId="1217012599" sldId="263"/>
            <ac:picMk id="7" creationId="{E72CED60-7119-4EF1-35CE-6B494A6BCAC7}"/>
          </ac:picMkLst>
        </pc:picChg>
      </pc:sldChg>
      <pc:sldChg chg="addSp modSp mod">
        <pc:chgData name="Rachael Monday" userId="1fd60ffe-f5c4-4bee-bd57-33979fc40697" providerId="ADAL" clId="{0DE7D197-44B9-4017-9BE4-CFEF08A5B647}" dt="2025-05-08T10:59:38.578" v="27" actId="1076"/>
        <pc:sldMkLst>
          <pc:docMk/>
          <pc:sldMk cId="602157342" sldId="264"/>
        </pc:sldMkLst>
        <pc:picChg chg="mod">
          <ac:chgData name="Rachael Monday" userId="1fd60ffe-f5c4-4bee-bd57-33979fc40697" providerId="ADAL" clId="{0DE7D197-44B9-4017-9BE4-CFEF08A5B647}" dt="2025-05-08T10:58:36.266" v="23" actId="1076"/>
          <ac:picMkLst>
            <pc:docMk/>
            <pc:sldMk cId="602157342" sldId="264"/>
            <ac:picMk id="5" creationId="{40606880-1DBC-D7A5-2776-FCAC7E0417ED}"/>
          </ac:picMkLst>
        </pc:picChg>
        <pc:picChg chg="add mod">
          <ac:chgData name="Rachael Monday" userId="1fd60ffe-f5c4-4bee-bd57-33979fc40697" providerId="ADAL" clId="{0DE7D197-44B9-4017-9BE4-CFEF08A5B647}" dt="2025-05-08T10:59:38.578" v="27" actId="1076"/>
          <ac:picMkLst>
            <pc:docMk/>
            <pc:sldMk cId="602157342" sldId="264"/>
            <ac:picMk id="7" creationId="{8BF8E752-DE46-ACF9-2E5D-F2C36C37E42C}"/>
          </ac:picMkLst>
        </pc:picChg>
      </pc:sldChg>
      <pc:sldChg chg="addSp modSp mod">
        <pc:chgData name="Rachael Monday" userId="1fd60ffe-f5c4-4bee-bd57-33979fc40697" providerId="ADAL" clId="{0DE7D197-44B9-4017-9BE4-CFEF08A5B647}" dt="2025-05-08T11:00:07.898" v="30" actId="1076"/>
        <pc:sldMkLst>
          <pc:docMk/>
          <pc:sldMk cId="2689193849" sldId="265"/>
        </pc:sldMkLst>
        <pc:picChg chg="mod">
          <ac:chgData name="Rachael Monday" userId="1fd60ffe-f5c4-4bee-bd57-33979fc40697" providerId="ADAL" clId="{0DE7D197-44B9-4017-9BE4-CFEF08A5B647}" dt="2025-05-08T10:59:45.945" v="28" actId="1076"/>
          <ac:picMkLst>
            <pc:docMk/>
            <pc:sldMk cId="2689193849" sldId="265"/>
            <ac:picMk id="5" creationId="{E9FAE8EB-C194-F8D3-5E7E-ABDA37E86D26}"/>
          </ac:picMkLst>
        </pc:picChg>
        <pc:picChg chg="add mod">
          <ac:chgData name="Rachael Monday" userId="1fd60ffe-f5c4-4bee-bd57-33979fc40697" providerId="ADAL" clId="{0DE7D197-44B9-4017-9BE4-CFEF08A5B647}" dt="2025-05-08T11:00:07.898" v="30" actId="1076"/>
          <ac:picMkLst>
            <pc:docMk/>
            <pc:sldMk cId="2689193849" sldId="265"/>
            <ac:picMk id="7" creationId="{6AD1726E-099A-3F2F-D2A1-535E84D2B63B}"/>
          </ac:picMkLst>
        </pc:picChg>
      </pc:sldChg>
      <pc:sldChg chg="addSp delSp modSp new mod">
        <pc:chgData name="Rachael Monday" userId="1fd60ffe-f5c4-4bee-bd57-33979fc40697" providerId="ADAL" clId="{0DE7D197-44B9-4017-9BE4-CFEF08A5B647}" dt="2025-05-08T13:33:42.622" v="61" actId="1076"/>
        <pc:sldMkLst>
          <pc:docMk/>
          <pc:sldMk cId="2896507801" sldId="266"/>
        </pc:sldMkLst>
        <pc:spChg chg="del">
          <ac:chgData name="Rachael Monday" userId="1fd60ffe-f5c4-4bee-bd57-33979fc40697" providerId="ADAL" clId="{0DE7D197-44B9-4017-9BE4-CFEF08A5B647}" dt="2025-05-08T13:31:53.641" v="32"/>
          <ac:spMkLst>
            <pc:docMk/>
            <pc:sldMk cId="2896507801" sldId="266"/>
            <ac:spMk id="3" creationId="{EEE24C14-379C-E6BB-5B45-9E5579E00DC4}"/>
          </ac:spMkLst>
        </pc:spChg>
        <pc:picChg chg="add mod modCrop">
          <ac:chgData name="Rachael Monday" userId="1fd60ffe-f5c4-4bee-bd57-33979fc40697" providerId="ADAL" clId="{0DE7D197-44B9-4017-9BE4-CFEF08A5B647}" dt="2025-05-08T13:32:35.206" v="54" actId="1076"/>
          <ac:picMkLst>
            <pc:docMk/>
            <pc:sldMk cId="2896507801" sldId="266"/>
            <ac:picMk id="5" creationId="{C6B274C2-757C-B2EF-F556-3EBE594C55C0}"/>
          </ac:picMkLst>
        </pc:picChg>
        <pc:picChg chg="add mod modCrop">
          <ac:chgData name="Rachael Monday" userId="1fd60ffe-f5c4-4bee-bd57-33979fc40697" providerId="ADAL" clId="{0DE7D197-44B9-4017-9BE4-CFEF08A5B647}" dt="2025-05-08T13:32:38.989" v="57" actId="1076"/>
          <ac:picMkLst>
            <pc:docMk/>
            <pc:sldMk cId="2896507801" sldId="266"/>
            <ac:picMk id="7" creationId="{E8340FEB-9F5B-06D2-0767-5B59D1EC6B74}"/>
          </ac:picMkLst>
        </pc:picChg>
        <pc:picChg chg="add mod">
          <ac:chgData name="Rachael Monday" userId="1fd60ffe-f5c4-4bee-bd57-33979fc40697" providerId="ADAL" clId="{0DE7D197-44B9-4017-9BE4-CFEF08A5B647}" dt="2025-05-08T13:33:42.622" v="61" actId="1076"/>
          <ac:picMkLst>
            <pc:docMk/>
            <pc:sldMk cId="2896507801" sldId="266"/>
            <ac:picMk id="9" creationId="{90305F53-CBD2-74BA-A36E-AAEE12FC7CCC}"/>
          </ac:picMkLst>
        </pc:picChg>
      </pc:sldChg>
      <pc:sldChg chg="addSp delSp modSp new mod ord">
        <pc:chgData name="Rachael Monday" userId="1fd60ffe-f5c4-4bee-bd57-33979fc40697" providerId="ADAL" clId="{0DE7D197-44B9-4017-9BE4-CFEF08A5B647}" dt="2025-05-08T13:35:26.768" v="69" actId="1076"/>
        <pc:sldMkLst>
          <pc:docMk/>
          <pc:sldMk cId="1830923339" sldId="267"/>
        </pc:sldMkLst>
        <pc:spChg chg="del">
          <ac:chgData name="Rachael Monday" userId="1fd60ffe-f5c4-4bee-bd57-33979fc40697" providerId="ADAL" clId="{0DE7D197-44B9-4017-9BE4-CFEF08A5B647}" dt="2025-05-08T13:35:18.143" v="65" actId="22"/>
          <ac:spMkLst>
            <pc:docMk/>
            <pc:sldMk cId="1830923339" sldId="267"/>
            <ac:spMk id="3" creationId="{595B9587-DA46-5AC3-72FC-740365710F68}"/>
          </ac:spMkLst>
        </pc:spChg>
        <pc:picChg chg="add mod ord">
          <ac:chgData name="Rachael Monday" userId="1fd60ffe-f5c4-4bee-bd57-33979fc40697" providerId="ADAL" clId="{0DE7D197-44B9-4017-9BE4-CFEF08A5B647}" dt="2025-05-08T13:35:26.768" v="69" actId="1076"/>
          <ac:picMkLst>
            <pc:docMk/>
            <pc:sldMk cId="1830923339" sldId="267"/>
            <ac:picMk id="5" creationId="{82888305-9858-4643-AD20-80AE0E76510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98F97-825A-73DC-F547-DB06ED09B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C3B05B-D266-58EF-64BB-775FDEBF3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05D19-C73E-4502-EB3A-81FFB86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5895-62A3-4C80-A6BF-DB5F892B5C81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0FC10-9AE5-1F01-F35D-D41EA105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9CE9A-E414-296C-1662-5615877C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1CA8-8AE9-4248-9422-8EFC54119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51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D19C-2F51-50F3-F7BD-12E0A54E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65089-D508-F507-2AD9-59E32FD4C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389EA-B84A-83E1-A7A8-2C1E16F0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5895-62A3-4C80-A6BF-DB5F892B5C81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9CC46-E27D-C83B-500A-EFCBA69A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E44B2-F7FE-2496-CBE7-BA3411AB3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1CA8-8AE9-4248-9422-8EFC54119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31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3366D9-1DD0-C1D8-4756-09AB1C02A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052C3-343D-5FA8-7C9F-415E65E3F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CFF09-FBA6-932D-4048-33E838D7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5895-62A3-4C80-A6BF-DB5F892B5C81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DDF74-FB6D-B4A9-8953-2AB2E256A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D32F-7CEB-EAC8-542D-426F8991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1CA8-8AE9-4248-9422-8EFC54119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48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14749-E3A4-53DC-8672-C9304A1BF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5A720-15E6-CB01-9D6D-4A65962F3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831A0-E999-F3AB-CA8C-A721DB28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5895-62A3-4C80-A6BF-DB5F892B5C81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E9E06-C400-F334-810A-4C270A557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04096-94CB-85E3-1573-0CD22F13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1CA8-8AE9-4248-9422-8EFC54119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6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03051-D139-A65D-84E8-5393DDD64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9B353-E9DA-5E79-1E3D-3ACF9AB65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B4B6C-47DA-B0E1-A0CD-448CFB96D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5895-62A3-4C80-A6BF-DB5F892B5C81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3936D-1759-38B5-C2AB-ACA3D5434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82569-2172-2CF9-1B05-97A4E2DF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1CA8-8AE9-4248-9422-8EFC54119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80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2FA72-4D7E-2BB1-DDF4-910B4F5BC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BFF6E-8B1E-4C2C-3710-AD6A66C1D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43716-9560-4405-25B9-3EE05CB5F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EB7AD-7D4D-2788-E8F8-4B4F2EB73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5895-62A3-4C80-A6BF-DB5F892B5C81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E209F-25BC-BD26-AA29-C71E039E8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43F03-C460-0BC0-883C-B2E360783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1CA8-8AE9-4248-9422-8EFC54119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53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4214A-5BB6-C1AD-EC8C-838FD42EB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DFF01-A216-83B3-BB79-537EBFA42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76DB6-CFFF-D894-A001-E860A5295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470D6F-21A9-028B-7F79-2DF74853C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7930A-221C-E4C9-682A-4B44633517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D405F3-E189-C286-0431-2B1D3F12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5895-62A3-4C80-A6BF-DB5F892B5C81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5304EE-F80C-85B7-0FDC-FD5D8A20A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B29543-CAD8-8E35-8A0F-74A874560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1CA8-8AE9-4248-9422-8EFC54119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281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1901-1178-30FF-70EE-95B99179A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CABC8-BFFE-DE3B-80FF-39190177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5895-62A3-4C80-A6BF-DB5F892B5C81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05D2D-BCA6-D929-D3FC-E38D1E37B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C5B2B-B909-C2B2-B8E4-5CAD51685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1CA8-8AE9-4248-9422-8EFC54119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446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6F29D-10DB-C653-81C2-2D26EE18A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5895-62A3-4C80-A6BF-DB5F892B5C81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9A8A8B-EBE9-0A2D-C00F-9EE59777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BABF0-71FA-E777-0D6A-EBFB530E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1CA8-8AE9-4248-9422-8EFC54119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21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92E60-0C7A-269D-D98E-8169EDE78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CB17E-7406-F200-C1CE-3B571B860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BBFEC-569E-1069-3E91-BC276EF0C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3F19B-9118-E99A-D60C-085B368F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5895-62A3-4C80-A6BF-DB5F892B5C81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403AE-6C80-2FDF-15E4-E043F5F6D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61845-8389-EA38-02F2-4E4DF5DB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1CA8-8AE9-4248-9422-8EFC54119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09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371B2-32D0-6380-213F-6EA345ED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1DF17C-4457-EB06-575C-23FBB53F9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61825C-34DC-6F29-8A53-0D24D0B99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F9B2E-CF06-8258-1B93-B21BAC47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5895-62A3-4C80-A6BF-DB5F892B5C81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3F5FC-A8BD-53BE-B88B-B9783676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AF6DE-5EB5-2C26-BB8E-38CF2394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C1CA8-8AE9-4248-9422-8EFC54119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8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D871E-4862-4F5C-CDEC-6E8A0CF4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1B68E-2CD0-1195-436D-ACAA4F595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0B944-605D-864F-725E-54F94680E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AF5895-62A3-4C80-A6BF-DB5F892B5C81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BBC58-AE5B-60E3-8DCA-1627BE3E5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65370-A7E8-62ED-BF70-ADDED75EA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5C1CA8-8AE9-4248-9422-8EFC54119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51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5E2A0-331B-DCA8-E18A-CE527092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MAKING YOGHURT GATEAUX 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888305-9858-4643-AD20-80AE0E765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126" y="2317292"/>
            <a:ext cx="10519587" cy="3141266"/>
          </a:xfrm>
        </p:spPr>
      </p:pic>
    </p:spTree>
    <p:extLst>
      <p:ext uri="{BB962C8B-B14F-4D97-AF65-F5344CB8AC3E}">
        <p14:creationId xmlns:p14="http://schemas.microsoft.com/office/powerpoint/2010/main" val="1830923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36605-B592-04E8-5541-9D439CD5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in a kitchen making a doll&#10;&#10;AI-generated content may be incorrect.">
            <a:extLst>
              <a:ext uri="{FF2B5EF4-FFF2-40B4-BE49-F238E27FC236}">
                <a16:creationId xmlns:a16="http://schemas.microsoft.com/office/drawing/2014/main" id="{E9FAE8EB-C194-F8D3-5E7E-ABDA37E86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8524" y="1090348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D1726E-099A-3F2F-D2A1-535E84D2B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479" y="480142"/>
            <a:ext cx="2619741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93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8299-D095-E508-F126-560B5103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brown round pastry on a brown paper&#10;&#10;AI-generated content may be incorrect.">
            <a:extLst>
              <a:ext uri="{FF2B5EF4-FFF2-40B4-BE49-F238E27FC236}">
                <a16:creationId xmlns:a16="http://schemas.microsoft.com/office/drawing/2014/main" id="{C6B274C2-757C-B2EF-F556-3EBE594C5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t="8479" r="29970" b="8025"/>
          <a:stretch/>
        </p:blipFill>
        <p:spPr>
          <a:xfrm rot="5400000">
            <a:off x="1125664" y="1590104"/>
            <a:ext cx="4320163" cy="4895091"/>
          </a:xfrm>
        </p:spPr>
      </p:pic>
      <p:pic>
        <p:nvPicPr>
          <p:cNvPr id="7" name="Picture 6" descr="A piece of cake on a plate&#10;&#10;AI-generated content may be incorrect.">
            <a:extLst>
              <a:ext uri="{FF2B5EF4-FFF2-40B4-BE49-F238E27FC236}">
                <a16:creationId xmlns:a16="http://schemas.microsoft.com/office/drawing/2014/main" id="{E8340FEB-9F5B-06D2-0767-5B59D1EC6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t="8751" r="30534" b="17224"/>
          <a:stretch/>
        </p:blipFill>
        <p:spPr>
          <a:xfrm rot="5400000">
            <a:off x="7165664" y="2378404"/>
            <a:ext cx="3688447" cy="3950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305F53-CBD2-74BA-A36E-AAEE12FC7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706" y="774423"/>
            <a:ext cx="318922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07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9853-5D69-D4B7-937F-9A99E9B0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everal white papers on a table&#10;&#10;AI-generated content may be incorrect.">
            <a:extLst>
              <a:ext uri="{FF2B5EF4-FFF2-40B4-BE49-F238E27FC236}">
                <a16:creationId xmlns:a16="http://schemas.microsoft.com/office/drawing/2014/main" id="{12586ADA-1FC3-53F8-734F-287309867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6495" y="1253331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3A2CC-F1C1-DB8C-9713-915C9ED0C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77" y="1957357"/>
            <a:ext cx="3174277" cy="7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8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24778-353A-81B6-B203-569ECF5A8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wearing a colorful apron and gloves&#10;&#10;AI-generated content may be incorrect.">
            <a:extLst>
              <a:ext uri="{FF2B5EF4-FFF2-40B4-BE49-F238E27FC236}">
                <a16:creationId xmlns:a16="http://schemas.microsoft.com/office/drawing/2014/main" id="{58B2D0F5-28C9-9DD5-3C44-0FB0EF504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1646" y="1416314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EE86C8-5B62-8C58-79A3-A249BBA99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00" y="709476"/>
            <a:ext cx="3762900" cy="9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66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C410A-43C5-FF94-0004-19990F64A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person in a colorful apron&#10;&#10;AI-generated content may be incorrect.">
            <a:extLst>
              <a:ext uri="{FF2B5EF4-FFF2-40B4-BE49-F238E27FC236}">
                <a16:creationId xmlns:a16="http://schemas.microsoft.com/office/drawing/2014/main" id="{9898330B-A935-F87D-CA2D-30A711BE6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2844" y="1253331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ABF3E-B90A-AADE-3F90-65B164D4C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20" y="365125"/>
            <a:ext cx="4182059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8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DF47-4D4F-B1DD-E204-3A469BC4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and a child in a room&#10;&#10;AI-generated content may be incorrect.">
            <a:extLst>
              <a:ext uri="{FF2B5EF4-FFF2-40B4-BE49-F238E27FC236}">
                <a16:creationId xmlns:a16="http://schemas.microsoft.com/office/drawing/2014/main" id="{9B4ADC81-6327-26D4-E707-C6054946A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4026" y="1253331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828EB-EF75-634F-C6F7-D2FDB7014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94" y="671433"/>
            <a:ext cx="4210638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46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75328-09C2-F07D-ED55-8484D0EA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in a colorful apron and gloves mixing food&#10;&#10;AI-generated content may be incorrect.">
            <a:extLst>
              <a:ext uri="{FF2B5EF4-FFF2-40B4-BE49-F238E27FC236}">
                <a16:creationId xmlns:a16="http://schemas.microsoft.com/office/drawing/2014/main" id="{4D253BFF-6C4E-E6F2-BD8B-A059E6A21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2338" y="1416314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F5CB08-4FB4-2C00-D34F-8862D0B4B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83" y="661846"/>
            <a:ext cx="3543795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7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16B59-C656-4389-4A95-BBF6E262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in aprons pouring flour into a bowl&#10;&#10;AI-generated content may be incorrect.">
            <a:extLst>
              <a:ext uri="{FF2B5EF4-FFF2-40B4-BE49-F238E27FC236}">
                <a16:creationId xmlns:a16="http://schemas.microsoft.com/office/drawing/2014/main" id="{41CA825B-232B-5755-6628-B4A9108D0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4199" y="1090348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580FE-9589-2BA1-1970-FE04C7614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76" y="594053"/>
            <a:ext cx="3543795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80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E6081-E319-3FA3-2364-C8AD81459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person in a kitchen wearing gloves and aprons&#10;&#10;AI-generated content may be incorrect.">
            <a:extLst>
              <a:ext uri="{FF2B5EF4-FFF2-40B4-BE49-F238E27FC236}">
                <a16:creationId xmlns:a16="http://schemas.microsoft.com/office/drawing/2014/main" id="{307293C9-4409-21D0-DABB-01BD991D4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3368" y="1253331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2CED60-7119-4EF1-35CE-6B494A6BC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552" y="504489"/>
            <a:ext cx="3543795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1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72D0-4A79-3F6F-28F3-984A02491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mixing food in a container&#10;&#10;AI-generated content may be incorrect.">
            <a:extLst>
              <a:ext uri="{FF2B5EF4-FFF2-40B4-BE49-F238E27FC236}">
                <a16:creationId xmlns:a16="http://schemas.microsoft.com/office/drawing/2014/main" id="{40606880-1DBC-D7A5-2776-FCAC7E041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5699" y="1253331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8E752-DE46-ACF9-2E5D-F2C36C37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884" y="365126"/>
            <a:ext cx="2140229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57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</Words>
  <Application>Microsoft Office PowerPoint</Application>
  <PresentationFormat>Widescreen</PresentationFormat>
  <Paragraphs>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              MAKING YOGHURT GATEAUX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Rachael Monday</dc:creator>
  <cp:lastModifiedBy>Danielle Abbott</cp:lastModifiedBy>
  <cp:revision>3</cp:revision>
  <dcterms:created xsi:type="dcterms:W3CDTF">2025-05-08T10:43:54Z</dcterms:created>
  <dcterms:modified xsi:type="dcterms:W3CDTF">2025-05-09T10:26:18Z</dcterms:modified>
</cp:coreProperties>
</file>